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Achieving Mental and Emotional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25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of good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Trustworthiness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Fairness</a:t>
            </a:r>
          </a:p>
          <a:p>
            <a:r>
              <a:rPr lang="en-US" dirty="0" smtClean="0"/>
              <a:t>Caring</a:t>
            </a:r>
          </a:p>
          <a:p>
            <a:r>
              <a:rPr lang="en-US" dirty="0" smtClean="0"/>
              <a:t>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 Expressing emotions in healthy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Emotions – Signals that tell your mind and body how to react</a:t>
            </a:r>
          </a:p>
          <a:p>
            <a:endParaRPr lang="en-US" dirty="0"/>
          </a:p>
          <a:p>
            <a:r>
              <a:rPr lang="en-US" dirty="0" smtClean="0"/>
              <a:t>Hormones – Chemicals produced by your glands that regulate activities of different body cells</a:t>
            </a:r>
          </a:p>
          <a:p>
            <a:endParaRPr lang="en-US" dirty="0"/>
          </a:p>
          <a:p>
            <a:r>
              <a:rPr lang="en-US" dirty="0" smtClean="0"/>
              <a:t>Hostility – Intentional use of unfriendly or offensive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0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your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Empathy – The ability to imagine and understand how someone else feels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Difficult 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Defense Mechanisms – Mental process that protect individuals from strong or stressful emotions or situations</a:t>
            </a:r>
          </a:p>
          <a:p>
            <a:r>
              <a:rPr lang="en-US" dirty="0" smtClean="0"/>
              <a:t>Common Defense Mechanisms</a:t>
            </a:r>
          </a:p>
          <a:p>
            <a:pPr lvl="1"/>
            <a:r>
              <a:rPr lang="en-US" dirty="0" smtClean="0"/>
              <a:t>Repression</a:t>
            </a:r>
          </a:p>
          <a:p>
            <a:pPr lvl="1"/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Denial</a:t>
            </a:r>
          </a:p>
          <a:p>
            <a:pPr lvl="1"/>
            <a:r>
              <a:rPr lang="en-US" dirty="0" smtClean="0"/>
              <a:t>Projection</a:t>
            </a:r>
          </a:p>
          <a:p>
            <a:pPr lvl="1"/>
            <a:r>
              <a:rPr lang="en-US" dirty="0" smtClean="0"/>
              <a:t>Suppression</a:t>
            </a:r>
          </a:p>
          <a:p>
            <a:pPr lvl="1"/>
            <a:r>
              <a:rPr lang="en-US" dirty="0" smtClean="0"/>
              <a:t>Rationalization</a:t>
            </a:r>
          </a:p>
          <a:p>
            <a:pPr lvl="1"/>
            <a:r>
              <a:rPr lang="en-US" dirty="0" smtClean="0"/>
              <a:t>Compensations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guilt</a:t>
            </a:r>
          </a:p>
          <a:p>
            <a:r>
              <a:rPr lang="en-US" dirty="0" smtClean="0"/>
              <a:t>Managing anger</a:t>
            </a:r>
          </a:p>
          <a:p>
            <a:pPr lvl="1"/>
            <a:r>
              <a:rPr lang="en-US" dirty="0" smtClean="0"/>
              <a:t>Do something to relax</a:t>
            </a:r>
          </a:p>
          <a:p>
            <a:pPr lvl="1"/>
            <a:r>
              <a:rPr lang="en-US" dirty="0" smtClean="0"/>
              <a:t>Channel your energy in a different direction</a:t>
            </a:r>
          </a:p>
          <a:p>
            <a:pPr lvl="1"/>
            <a:r>
              <a:rPr lang="en-US" dirty="0" smtClean="0"/>
              <a:t>Talk with someone you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9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 Developing your </a:t>
            </a:r>
            <a:br>
              <a:rPr lang="en-US" dirty="0" smtClean="0"/>
            </a:br>
            <a:r>
              <a:rPr lang="en-US" dirty="0" smtClean="0"/>
              <a:t>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Mental and Emotional Health - The ability to accept yourself and others, express and manage emotions and deal with the demands and challenges you meet in your life.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Resilient – the ability to adapt effectively and recover from disappointment, difficulty, or crisis.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3053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Good Mental and Emotional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of belonging</a:t>
            </a:r>
          </a:p>
          <a:p>
            <a:r>
              <a:rPr lang="en-US" dirty="0" smtClean="0"/>
              <a:t>Positive outlook</a:t>
            </a:r>
          </a:p>
          <a:p>
            <a:r>
              <a:rPr lang="en-US" dirty="0" smtClean="0"/>
              <a:t>Sense of purpose</a:t>
            </a:r>
          </a:p>
          <a:p>
            <a:r>
              <a:rPr lang="en-US" dirty="0" smtClean="0"/>
              <a:t>Self-sufficiency</a:t>
            </a:r>
          </a:p>
          <a:p>
            <a:r>
              <a:rPr lang="en-US" dirty="0" smtClean="0"/>
              <a:t>Health self-esteem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Self-esteem – how much you value, respect, and feel confident about yourself</a:t>
            </a:r>
          </a:p>
          <a:p>
            <a:endParaRPr lang="en-US" dirty="0"/>
          </a:p>
          <a:p>
            <a:r>
              <a:rPr lang="en-US" dirty="0" smtClean="0"/>
              <a:t>Competence – having enough skills to do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being praised for doing something well</a:t>
            </a:r>
          </a:p>
          <a:p>
            <a:r>
              <a:rPr lang="en-US" dirty="0" smtClean="0"/>
              <a:t>Being reassured and take advice when doing tasks not mastered</a:t>
            </a:r>
          </a:p>
          <a:p>
            <a:r>
              <a:rPr lang="en-US" dirty="0" smtClean="0"/>
              <a:t>Believing you can succeed</a:t>
            </a:r>
          </a:p>
          <a:p>
            <a:r>
              <a:rPr lang="en-US" dirty="0" smtClean="0"/>
              <a:t>When mastering a new challenge</a:t>
            </a:r>
          </a:p>
          <a:p>
            <a:r>
              <a:rPr lang="en-US" dirty="0" smtClean="0"/>
              <a:t>Looking at the reason you did not succeed and what needs to be done next time</a:t>
            </a:r>
          </a:p>
          <a:p>
            <a:r>
              <a:rPr lang="en-US" dirty="0" smtClean="0"/>
              <a:t>How a person reacts emotionally to a situation when they do not succeed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friends who value and respect you</a:t>
            </a:r>
          </a:p>
          <a:p>
            <a:r>
              <a:rPr lang="en-US" dirty="0" smtClean="0"/>
              <a:t>Focus on positive aspects of yourself</a:t>
            </a:r>
          </a:p>
          <a:p>
            <a:r>
              <a:rPr lang="en-US" dirty="0" smtClean="0"/>
              <a:t>Work towards accomplishments</a:t>
            </a:r>
          </a:p>
          <a:p>
            <a:r>
              <a:rPr lang="en-US" dirty="0" smtClean="0"/>
              <a:t>Try new activities</a:t>
            </a:r>
          </a:p>
          <a:p>
            <a:r>
              <a:rPr lang="en-US" dirty="0" smtClean="0"/>
              <a:t>Volunteer your time to help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3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self-awareness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 of needs – ranked list of needs essential to human growth and development</a:t>
            </a:r>
          </a:p>
          <a:p>
            <a:endParaRPr lang="en-US" dirty="0"/>
          </a:p>
          <a:p>
            <a:r>
              <a:rPr lang="en-US" dirty="0" smtClean="0"/>
              <a:t>Self-actualization – to strive to be the best you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Needs from </a:t>
            </a:r>
            <a:br>
              <a:rPr lang="en-US" dirty="0"/>
            </a:br>
            <a:r>
              <a:rPr lang="en-US" dirty="0"/>
              <a:t>Dr. Maslow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10887"/>
            <a:ext cx="6667500" cy="515175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3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 – Developing Personal identity and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identity – the sense of yourself as a unique individual</a:t>
            </a:r>
          </a:p>
          <a:p>
            <a:endParaRPr lang="en-US" dirty="0"/>
          </a:p>
          <a:p>
            <a:r>
              <a:rPr lang="en-US" dirty="0" smtClean="0"/>
              <a:t>Role model – Someone whose success and behavior serves as an example to others </a:t>
            </a:r>
          </a:p>
          <a:p>
            <a:endParaRPr lang="en-US" dirty="0"/>
          </a:p>
          <a:p>
            <a:r>
              <a:rPr lang="en-US" dirty="0" smtClean="0"/>
              <a:t>Personality – a complex set of characteristics that makes a person unique</a:t>
            </a:r>
          </a:p>
          <a:p>
            <a:endParaRPr lang="en-US" dirty="0"/>
          </a:p>
          <a:p>
            <a:r>
              <a:rPr lang="en-US" dirty="0" smtClean="0"/>
              <a:t>Character – The distinctive qualities that describe how a person thinks, feels, and behaves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845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75</TotalTime>
  <Words>394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Chapter 3</vt:lpstr>
      <vt:lpstr>Lesson 1 Developing your  Self-Esteem</vt:lpstr>
      <vt:lpstr>Characteristics of Good Mental and Emotional Health</vt:lpstr>
      <vt:lpstr>PowerPoint Presentation</vt:lpstr>
      <vt:lpstr>How to develop Self-esteem</vt:lpstr>
      <vt:lpstr>Improving Self-esteem</vt:lpstr>
      <vt:lpstr>Developing self-awareness</vt:lpstr>
      <vt:lpstr>Hierarchy of Needs from  Dr. Maslow</vt:lpstr>
      <vt:lpstr>Lesson 2 – Developing Personal identity and character</vt:lpstr>
      <vt:lpstr>Traits of good character</vt:lpstr>
      <vt:lpstr>Lesson 3 Expressing emotions in healthy ways</vt:lpstr>
      <vt:lpstr>Managing your emotions</vt:lpstr>
      <vt:lpstr>Responding to Difficult emptions</vt:lpstr>
      <vt:lpstr>Anger Management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Steve Childers</dc:creator>
  <cp:lastModifiedBy>Steve Childers</cp:lastModifiedBy>
  <cp:revision>9</cp:revision>
  <dcterms:created xsi:type="dcterms:W3CDTF">2017-01-19T12:52:04Z</dcterms:created>
  <dcterms:modified xsi:type="dcterms:W3CDTF">2017-01-19T19:29:04Z</dcterms:modified>
</cp:coreProperties>
</file>